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38"/>
  </p:notesMasterIdLst>
  <p:sldIdLst>
    <p:sldId id="298" r:id="rId2"/>
    <p:sldId id="328" r:id="rId3"/>
    <p:sldId id="270" r:id="rId4"/>
    <p:sldId id="268" r:id="rId5"/>
    <p:sldId id="315" r:id="rId6"/>
    <p:sldId id="264" r:id="rId7"/>
    <p:sldId id="261" r:id="rId8"/>
    <p:sldId id="317" r:id="rId9"/>
    <p:sldId id="331" r:id="rId10"/>
    <p:sldId id="332" r:id="rId11"/>
    <p:sldId id="267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3" r:id="rId22"/>
    <p:sldId id="257" r:id="rId23"/>
    <p:sldId id="258" r:id="rId24"/>
    <p:sldId id="299" r:id="rId25"/>
    <p:sldId id="291" r:id="rId26"/>
    <p:sldId id="307" r:id="rId27"/>
    <p:sldId id="316" r:id="rId28"/>
    <p:sldId id="303" r:id="rId29"/>
    <p:sldId id="304" r:id="rId30"/>
    <p:sldId id="297" r:id="rId31"/>
    <p:sldId id="320" r:id="rId32"/>
    <p:sldId id="344" r:id="rId33"/>
    <p:sldId id="345" r:id="rId34"/>
    <p:sldId id="346" r:id="rId35"/>
    <p:sldId id="347" r:id="rId36"/>
    <p:sldId id="26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0"/>
    <p:restoredTop sz="96973"/>
  </p:normalViewPr>
  <p:slideViewPr>
    <p:cSldViewPr snapToGrid="0" snapToObjects="1">
      <p:cViewPr varScale="1">
        <p:scale>
          <a:sx n="128" d="100"/>
          <a:sy n="128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Categorical data </a:t>
          </a:r>
          <a:r>
            <a:rPr lang="en-US" sz="16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Ordinal data </a:t>
          </a:r>
          <a:r>
            <a:rPr lang="en-US" sz="16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Quantitative data </a:t>
          </a:r>
          <a:r>
            <a:rPr lang="en-US" sz="16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Relational data </a:t>
          </a:r>
          <a:r>
            <a:rPr lang="en-US" sz="16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Spatial data</a:t>
          </a:r>
          <a:r>
            <a:rPr lang="en-US" sz="16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7.tiff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the-art-and-science-of-data-visualization-6f9d706d673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5000" dirty="0"/>
              <a:t>Intro to Data Visualization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 common vocabular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Begin programming in R</a:t>
            </a:r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7A24-8CC4-D24D-81B7-2517713F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9E53-CE4C-9F41-90E1-B3E7DF2C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data visualization an art or a science?</a:t>
            </a:r>
          </a:p>
        </p:txBody>
      </p:sp>
      <p:pic>
        <p:nvPicPr>
          <p:cNvPr id="1026" name="Picture 2" descr="Mia became famous for asking &amp;#39;Why not both?&amp;#39; in an Old El Paso ad. It  upended her life.">
            <a:extLst>
              <a:ext uri="{FF2B5EF4-FFF2-40B4-BE49-F238E27FC236}">
                <a16:creationId xmlns:a16="http://schemas.microsoft.com/office/drawing/2014/main" id="{C75CBA14-48A4-F046-A6EF-881C8FE0A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209629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30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8EFFE180-D4C3-C23D-F181-27D8FFBD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42"/>
          <a:stretch/>
        </p:blipFill>
        <p:spPr>
          <a:xfrm>
            <a:off x="2578099" y="2836672"/>
            <a:ext cx="7572785" cy="2007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AAD45-E978-6DC1-4E1F-4E9F0D0E410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1819496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FC2DB9-5FB4-6111-8E07-0D4C3864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46" y="2189319"/>
            <a:ext cx="8676707" cy="3762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B606D-DEE8-4A9B-97C4-A865DE1D162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2562105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3D951A-4DD2-F867-915A-6E41285B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15" y="3005013"/>
            <a:ext cx="8584170" cy="14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484444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  <p:pic>
        <p:nvPicPr>
          <p:cNvPr id="6" name="Picture 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67BBC092-0C31-06AC-63D0-D8C7B4A3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5" y="3127892"/>
            <a:ext cx="8018630" cy="15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DD1C-81CF-0248-B710-8AD27702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D0E5-2669-CB4F-88C7-13107A1F8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https://towardsdatascience.com/the-art-and-science-of-data-visualization-6f9d706d673e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6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1BB3-DCA7-FB48-B570-F34046D8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33D74-A5CE-514D-A46C-B6B1A03A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Exploratory data visualization</a:t>
            </a:r>
          </a:p>
          <a:p>
            <a:endParaRPr lang="en-US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Explanatory data visualization</a:t>
            </a:r>
          </a:p>
          <a:p>
            <a:pPr lvl="1"/>
            <a:endParaRPr lang="en-US" sz="26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496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48241"/>
              </p:ext>
            </p:extLst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5AD6-139C-594B-A81A-A368C4F0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3538-E68C-2243-988D-EFCE1A1E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Categorical:</a:t>
            </a:r>
          </a:p>
          <a:p>
            <a:endParaRPr lang="en-US" dirty="0"/>
          </a:p>
          <a:p>
            <a:r>
              <a:rPr lang="en-US" dirty="0"/>
              <a:t>Ordinal:</a:t>
            </a:r>
          </a:p>
          <a:p>
            <a:endParaRPr lang="en-US" dirty="0"/>
          </a:p>
          <a:p>
            <a:r>
              <a:rPr lang="en-US" dirty="0"/>
              <a:t>Quantitative: </a:t>
            </a:r>
          </a:p>
          <a:p>
            <a:endParaRPr lang="en-US" dirty="0"/>
          </a:p>
          <a:p>
            <a:r>
              <a:rPr lang="en-US" dirty="0"/>
              <a:t>Spatial:</a:t>
            </a:r>
          </a:p>
        </p:txBody>
      </p:sp>
    </p:spTree>
    <p:extLst>
      <p:ext uri="{BB962C8B-B14F-4D97-AF65-F5344CB8AC3E}">
        <p14:creationId xmlns:p14="http://schemas.microsoft.com/office/powerpoint/2010/main" val="183835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2886</TotalTime>
  <Words>928</Words>
  <Application>Microsoft Macintosh PowerPoint</Application>
  <PresentationFormat>Widescreen</PresentationFormat>
  <Paragraphs>129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 2013 - 2022</vt:lpstr>
      <vt:lpstr>Intro to Data Visualization Theory</vt:lpstr>
      <vt:lpstr>Lesson learning objectives</vt:lpstr>
      <vt:lpstr>What is data visualization?</vt:lpstr>
      <vt:lpstr>Motivation</vt:lpstr>
      <vt:lpstr>Data types</vt:lpstr>
      <vt:lpstr>Examples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Which data visualization  do you prefer? Why?</vt:lpstr>
      <vt:lpstr>Which data visualization  do you prefer? Why?</vt:lpstr>
      <vt:lpstr>PowerPoint Presentation</vt:lpstr>
      <vt:lpstr>Is data visualization an art or a science?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Additional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7</cp:revision>
  <dcterms:created xsi:type="dcterms:W3CDTF">2021-08-06T15:19:09Z</dcterms:created>
  <dcterms:modified xsi:type="dcterms:W3CDTF">2023-01-23T23:14:39Z</dcterms:modified>
</cp:coreProperties>
</file>